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67" r:id="rId3"/>
    <p:sldId id="268" r:id="rId4"/>
    <p:sldId id="293" r:id="rId5"/>
    <p:sldId id="269" r:id="rId6"/>
    <p:sldId id="270" r:id="rId7"/>
    <p:sldId id="273" r:id="rId8"/>
    <p:sldId id="291" r:id="rId9"/>
    <p:sldId id="292" r:id="rId10"/>
    <p:sldId id="257" r:id="rId11"/>
    <p:sldId id="258" r:id="rId12"/>
    <p:sldId id="259" r:id="rId13"/>
    <p:sldId id="297" r:id="rId14"/>
    <p:sldId id="294" r:id="rId15"/>
    <p:sldId id="295" r:id="rId16"/>
    <p:sldId id="296" r:id="rId17"/>
    <p:sldId id="260" r:id="rId18"/>
    <p:sldId id="298" r:id="rId19"/>
    <p:sldId id="275" r:id="rId20"/>
    <p:sldId id="300" r:id="rId21"/>
    <p:sldId id="301" r:id="rId22"/>
    <p:sldId id="299" r:id="rId23"/>
    <p:sldId id="278" r:id="rId24"/>
    <p:sldId id="277" r:id="rId25"/>
    <p:sldId id="264" r:id="rId26"/>
    <p:sldId id="279" r:id="rId27"/>
    <p:sldId id="283" r:id="rId28"/>
    <p:sldId id="284" r:id="rId29"/>
    <p:sldId id="287" r:id="rId30"/>
    <p:sldId id="282" r:id="rId31"/>
    <p:sldId id="285" r:id="rId32"/>
    <p:sldId id="286" r:id="rId33"/>
    <p:sldId id="280" r:id="rId34"/>
    <p:sldId id="288" r:id="rId35"/>
    <p:sldId id="289" r:id="rId36"/>
    <p:sldId id="281" r:id="rId37"/>
    <p:sldId id="265" r:id="rId38"/>
    <p:sldId id="290" r:id="rId39"/>
  </p:sldIdLst>
  <p:sldSz cx="9144000" cy="5143500" type="screen16x9"/>
  <p:notesSz cx="6858000" cy="9144000"/>
  <p:embeddedFontLst>
    <p:embeddedFont>
      <p:font typeface="Raleway" panose="020B0604020202020204" charset="-52"/>
      <p:regular r:id="rId41"/>
      <p:bold r:id="rId42"/>
      <p:italic r:id="rId43"/>
      <p:boldItalic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19" autoAdjust="0"/>
  </p:normalViewPr>
  <p:slideViewPr>
    <p:cSldViewPr snapToGrid="0">
      <p:cViewPr varScale="1">
        <p:scale>
          <a:sx n="133" d="100"/>
          <a:sy n="133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http://evolutionofweb.appspot.com/?hl=ru#/evolution/day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66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5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60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gif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tmp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hyperlink" Target="https://insights.stackoverflow.com/survey/2018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– разработчик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Подготовил: Сотула Николай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 End</a:t>
            </a:r>
            <a:r>
              <a:rPr lang="ru" dirty="0" smtClean="0"/>
              <a:t>-разработчик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Дизайнер-новатор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Верстальщик-гимнаст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/>
                <a:ea typeface="Comic Sans MS"/>
                <a:cs typeface="Comic Sans MS"/>
                <a:sym typeface="Comic Sans MS"/>
              </a:rPr>
              <a:t>Программист-параноик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8" y="1843380"/>
            <a:ext cx="4940862" cy="299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Дизайнер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2206808"/>
            <a:ext cx="2737485" cy="817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6" y="1202578"/>
            <a:ext cx="5322514" cy="380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3377513"/>
            <a:ext cx="1977225" cy="1243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Верстальщик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9" y="2016000"/>
            <a:ext cx="4493501" cy="2774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612" y="0"/>
            <a:ext cx="559023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52" t="9068" r="468" b="3448"/>
          <a:stretch/>
        </p:blipFill>
        <p:spPr>
          <a:xfrm>
            <a:off x="72757" y="1318650"/>
            <a:ext cx="4500858" cy="3014412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8" r="49356" b="3448"/>
          <a:stretch/>
        </p:blipFill>
        <p:spPr>
          <a:xfrm>
            <a:off x="4573615" y="1383163"/>
            <a:ext cx="4800785" cy="30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199" y="505787"/>
            <a:ext cx="5882401" cy="463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35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222" y="475200"/>
            <a:ext cx="7188567" cy="461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JavaScript </a:t>
            </a:r>
            <a:r>
              <a:rPr lang="ru-RU" dirty="0" smtClean="0">
                <a:solidFill>
                  <a:srgbClr val="0070C0"/>
                </a:solidFill>
              </a:rPr>
              <a:t>библиотеки и </a:t>
            </a:r>
            <a:r>
              <a:rPr lang="ru-RU" dirty="0" err="1" smtClean="0">
                <a:solidFill>
                  <a:srgbClr val="0070C0"/>
                </a:solidFill>
              </a:rPr>
              <a:t>фреймворки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15" y="2721831"/>
            <a:ext cx="1018539" cy="1018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12" y="2600954"/>
            <a:ext cx="1281270" cy="123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60" y="2612277"/>
            <a:ext cx="1300152" cy="1300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" y="2600954"/>
            <a:ext cx="1260294" cy="12602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881" y="2770220"/>
            <a:ext cx="1778316" cy="921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289" y="2697113"/>
            <a:ext cx="1555711" cy="1504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Back End </a:t>
            </a:r>
            <a:r>
              <a:rPr lang="ru-RU" dirty="0" smtClean="0">
                <a:latin typeface="Comic Sans MS" panose="030F0702030302020204" pitchFamily="66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0C0"/>
                </a:solidFill>
              </a:rPr>
              <a:t>Технологии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96" y="2038225"/>
            <a:ext cx="1697848" cy="916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85" y="3139439"/>
            <a:ext cx="951807" cy="174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4" y="1920031"/>
            <a:ext cx="1546860" cy="1546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42" y="1920031"/>
            <a:ext cx="1123058" cy="112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4" y="3693094"/>
            <a:ext cx="1583569" cy="1068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42" y="3634179"/>
            <a:ext cx="1202400" cy="10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программе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1685" y="2113512"/>
            <a:ext cx="8082041" cy="2707870"/>
          </a:xfrm>
        </p:spPr>
        <p:txBody>
          <a:bodyPr/>
          <a:lstStyle/>
          <a:p>
            <a:r>
              <a:rPr lang="ru-RU" sz="1800" dirty="0" smtClean="0">
                <a:latin typeface="Comic Sans MS" panose="030F0702030302020204" pitchFamily="66" charset="0"/>
              </a:rPr>
              <a:t>С </a:t>
            </a:r>
            <a:r>
              <a:rPr lang="ru-RU" sz="1800" dirty="0">
                <a:latin typeface="Comic Sans MS" panose="030F0702030302020204" pitchFamily="66" charset="0"/>
              </a:rPr>
              <a:t>чего начать путь в </a:t>
            </a:r>
            <a:r>
              <a:rPr lang="ru-RU" sz="1800" dirty="0" smtClean="0">
                <a:latin typeface="Comic Sans MS" panose="030F0702030302020204" pitchFamily="66" charset="0"/>
              </a:rPr>
              <a:t>веб-разработку?</a:t>
            </a:r>
          </a:p>
          <a:p>
            <a:r>
              <a:rPr lang="ru-RU" sz="1800" dirty="0" smtClean="0">
                <a:latin typeface="Comic Sans MS" panose="030F0702030302020204" pitchFamily="66" charset="0"/>
              </a:rPr>
              <a:t>В </a:t>
            </a:r>
            <a:r>
              <a:rPr lang="ru-RU" sz="1800" dirty="0">
                <a:latin typeface="Comic Sans MS" panose="030F0702030302020204" pitchFamily="66" charset="0"/>
              </a:rPr>
              <a:t>чем отличие </a:t>
            </a:r>
            <a:r>
              <a:rPr lang="ru-RU" sz="1800" dirty="0" err="1">
                <a:latin typeface="Comic Sans MS" panose="030F0702030302020204" pitchFamily="66" charset="0"/>
              </a:rPr>
              <a:t>front-end</a:t>
            </a:r>
            <a:r>
              <a:rPr lang="ru-RU" sz="1800" dirty="0">
                <a:latin typeface="Comic Sans MS" panose="030F0702030302020204" pitchFamily="66" charset="0"/>
              </a:rPr>
              <a:t> и </a:t>
            </a:r>
            <a:r>
              <a:rPr lang="ru-RU" sz="1800" dirty="0" err="1">
                <a:latin typeface="Comic Sans MS" panose="030F0702030302020204" pitchFamily="66" charset="0"/>
              </a:rPr>
              <a:t>back-end</a:t>
            </a:r>
            <a:r>
              <a:rPr lang="ru-RU" sz="1800" dirty="0">
                <a:latin typeface="Comic Sans MS" panose="030F0702030302020204" pitchFamily="66" charset="0"/>
              </a:rPr>
              <a:t> разработки?</a:t>
            </a:r>
          </a:p>
          <a:p>
            <a:r>
              <a:rPr lang="ru-RU" sz="1800" dirty="0" smtClean="0">
                <a:latin typeface="Comic Sans MS" panose="030F0702030302020204" pitchFamily="66" charset="0"/>
              </a:rPr>
              <a:t>Как </a:t>
            </a:r>
            <a:r>
              <a:rPr lang="ru-RU" sz="1800" dirty="0">
                <a:latin typeface="Comic Sans MS" panose="030F0702030302020204" pitchFamily="66" charset="0"/>
              </a:rPr>
              <a:t>взаимодействуют </a:t>
            </a:r>
            <a:r>
              <a:rPr lang="ru-RU" sz="1800" dirty="0" err="1">
                <a:latin typeface="Comic Sans MS" panose="030F0702030302020204" pitchFamily="66" charset="0"/>
              </a:rPr>
              <a:t>front-end</a:t>
            </a:r>
            <a:r>
              <a:rPr lang="ru-RU" sz="1800" dirty="0">
                <a:latin typeface="Comic Sans MS" panose="030F0702030302020204" pitchFamily="66" charset="0"/>
              </a:rPr>
              <a:t> с </a:t>
            </a:r>
            <a:r>
              <a:rPr lang="ru-RU" sz="1800" dirty="0" err="1">
                <a:latin typeface="Comic Sans MS" panose="030F0702030302020204" pitchFamily="66" charset="0"/>
              </a:rPr>
              <a:t>back-end</a:t>
            </a:r>
            <a:r>
              <a:rPr lang="ru-RU" sz="1800" dirty="0">
                <a:latin typeface="Comic Sans MS" panose="030F0702030302020204" pitchFamily="66" charset="0"/>
              </a:rPr>
              <a:t> и что актуальнее?</a:t>
            </a:r>
          </a:p>
          <a:p>
            <a:r>
              <a:rPr lang="ru-RU" sz="1800" dirty="0" smtClean="0">
                <a:latin typeface="Comic Sans MS" panose="030F0702030302020204" pitchFamily="66" charset="0"/>
              </a:rPr>
              <a:t>Сколько </a:t>
            </a:r>
            <a:r>
              <a:rPr lang="ru-RU" sz="1800" dirty="0">
                <a:latin typeface="Comic Sans MS" panose="030F0702030302020204" pitchFamily="66" charset="0"/>
              </a:rPr>
              <a:t>зарабатывают специалисты по веб-разработке</a:t>
            </a:r>
          </a:p>
          <a:p>
            <a:r>
              <a:rPr lang="ru-RU" sz="1800" dirty="0" smtClean="0">
                <a:latin typeface="Comic Sans MS" panose="030F0702030302020204" pitchFamily="66" charset="0"/>
              </a:rPr>
              <a:t>5 </a:t>
            </a:r>
            <a:r>
              <a:rPr lang="ru-RU" sz="1800" dirty="0">
                <a:latin typeface="Comic Sans MS" panose="030F0702030302020204" pitchFamily="66" charset="0"/>
              </a:rPr>
              <a:t>компаний, которые уже сейчас ищут веб-разработчиков</a:t>
            </a:r>
          </a:p>
          <a:p>
            <a:r>
              <a:rPr lang="ru-RU" sz="1800" dirty="0" smtClean="0">
                <a:latin typeface="Comic Sans MS" panose="030F0702030302020204" pitchFamily="66" charset="0"/>
              </a:rPr>
              <a:t>15 </a:t>
            </a:r>
            <a:r>
              <a:rPr lang="ru-RU" sz="1800" dirty="0">
                <a:latin typeface="Comic Sans MS" panose="030F0702030302020204" pitchFamily="66" charset="0"/>
              </a:rPr>
              <a:t>отраслей, в которых может работать веб-</a:t>
            </a:r>
            <a:r>
              <a:rPr lang="ru-RU" sz="1800" dirty="0" err="1">
                <a:latin typeface="Comic Sans MS" panose="030F0702030302020204" pitchFamily="66" charset="0"/>
              </a:rPr>
              <a:t>разрабочик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801" y="1381634"/>
            <a:ext cx="5585627" cy="13944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504" y="1184850"/>
            <a:ext cx="7688400" cy="535200"/>
          </a:xfrm>
        </p:spPr>
        <p:txBody>
          <a:bodyPr/>
          <a:lstStyle/>
          <a:p>
            <a:r>
              <a:rPr lang="ru-RU" dirty="0" smtClean="0"/>
              <a:t>Хранение данных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46" y="2832449"/>
            <a:ext cx="3053854" cy="2355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571" y="2832449"/>
            <a:ext cx="4695258" cy="20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3665"/>
          <a:stretch/>
        </p:blipFill>
        <p:spPr>
          <a:xfrm>
            <a:off x="1147209" y="784800"/>
            <a:ext cx="699279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0C0"/>
                </a:solidFill>
              </a:rPr>
              <a:t>Фреймворки и </a:t>
            </a:r>
            <a:r>
              <a:rPr lang="en-US" dirty="0" smtClean="0">
                <a:solidFill>
                  <a:srgbClr val="0070C0"/>
                </a:solidFill>
              </a:rPr>
              <a:t>CMS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1" y="2755635"/>
            <a:ext cx="1139190" cy="1139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58" y="2771441"/>
            <a:ext cx="1107577" cy="1107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39" y="2830130"/>
            <a:ext cx="903094" cy="9030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812" y="2830130"/>
            <a:ext cx="1488467" cy="9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Full stack </a:t>
            </a:r>
            <a:r>
              <a:rPr lang="ru-RU" dirty="0" smtClean="0">
                <a:latin typeface="Comic Sans MS" panose="030F0702030302020204" pitchFamily="66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25" y="-7620"/>
            <a:ext cx="772668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29450" y="57280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Most Popular Development </a:t>
            </a:r>
            <a:r>
              <a:rPr lang="en-US" sz="2000" dirty="0" smtClean="0"/>
              <a:t>Environments (</a:t>
            </a:r>
            <a:r>
              <a:rPr lang="en-US" sz="2000" dirty="0" err="1" smtClean="0"/>
              <a:t>WebDevelopers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83" y="1714960"/>
            <a:ext cx="328047" cy="326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921344" y="4099072"/>
            <a:ext cx="350585" cy="350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5653" y="2578146"/>
            <a:ext cx="438746" cy="379457"/>
          </a:xfrm>
          <a:prstGeom prst="rect">
            <a:avLst/>
          </a:prstGeom>
        </p:spPr>
      </p:pic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12" y="1599503"/>
            <a:ext cx="5563376" cy="2791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99" y="2257030"/>
            <a:ext cx="438829" cy="31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27" y="2017619"/>
            <a:ext cx="516001" cy="256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05653" y="2995111"/>
            <a:ext cx="400893" cy="400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84" y="3392827"/>
            <a:ext cx="328046" cy="3285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00" y="3741443"/>
            <a:ext cx="357630" cy="357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Сколько зарабатывают </a:t>
            </a:r>
            <a:r>
              <a:rPr lang="en-US" dirty="0" smtClean="0">
                <a:latin typeface="Comic Sans MS" panose="030F0702030302020204" pitchFamily="66" charset="0"/>
              </a:rPr>
              <a:t>web </a:t>
            </a:r>
            <a:r>
              <a:rPr lang="ru-RU" dirty="0" smtClean="0">
                <a:latin typeface="Comic Sans MS" panose="030F0702030302020204" pitchFamily="66" charset="0"/>
              </a:rPr>
              <a:t>разработчики?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94" y="0"/>
            <a:ext cx="83744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0" y="0"/>
            <a:ext cx="68970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06" y="0"/>
            <a:ext cx="68503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r>
              <a:rPr lang="en-US" dirty="0" smtClean="0"/>
              <a:t> Web</a:t>
            </a:r>
            <a:r>
              <a:rPr lang="ru-RU" dirty="0" smtClean="0"/>
              <a:t>-разработка?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3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9" y="0"/>
            <a:ext cx="88285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30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387" y="0"/>
            <a:ext cx="67212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39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Где необходимы </a:t>
            </a:r>
            <a:r>
              <a:rPr lang="ru-RU" dirty="0">
                <a:latin typeface="Comic Sans MS" panose="030F0702030302020204" pitchFamily="66" charset="0"/>
              </a:rPr>
              <a:t>WEB – разработчики уже </a:t>
            </a:r>
            <a:r>
              <a:rPr lang="ru-RU" dirty="0" smtClean="0">
                <a:latin typeface="Comic Sans MS" panose="030F0702030302020204" pitchFamily="66" charset="0"/>
              </a:rPr>
              <a:t>сейчас?</a:t>
            </a:r>
            <a:r>
              <a:rPr lang="ru-RU" dirty="0">
                <a:latin typeface="Comic Sans MS" panose="030F0702030302020204" pitchFamily="66" charset="0"/>
              </a:rPr>
              <a:t/>
            </a:r>
            <a:br>
              <a:rPr lang="ru-RU" dirty="0">
                <a:latin typeface="Comic Sans MS" panose="030F0702030302020204" pitchFamily="66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4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06" y="0"/>
            <a:ext cx="67761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93" y="0"/>
            <a:ext cx="67126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9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Как стать </a:t>
            </a:r>
            <a:r>
              <a:rPr lang="en-US" dirty="0" smtClean="0">
                <a:latin typeface="Comic Sans MS" panose="030F0702030302020204" pitchFamily="66" charset="0"/>
              </a:rPr>
              <a:t>web-</a:t>
            </a:r>
            <a:r>
              <a:rPr lang="ru-RU" dirty="0" smtClean="0">
                <a:latin typeface="Comic Sans MS" panose="030F0702030302020204" pitchFamily="66" charset="0"/>
              </a:rPr>
              <a:t>разработчиком? 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стать Web-Dev</a:t>
            </a: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Захотеть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Выбрать </a:t>
            </a: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способы обучения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Мучить преподавателей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Написать дипломную работу </a:t>
            </a: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и считать себя умным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Пойти на позицию </a:t>
            </a:r>
            <a:r>
              <a:rPr lang="ru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Junior </a:t>
            </a:r>
            <a:r>
              <a:rPr lang="en-US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developer</a:t>
            </a:r>
            <a:endParaRPr sz="1800" dirty="0">
              <a:solidFill>
                <a:srgbClr val="0070C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" y="0"/>
            <a:ext cx="9144000" cy="515815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9450" y="4039000"/>
            <a:ext cx="7688100" cy="541200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Спасибо за внимение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3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6678" y="183141"/>
            <a:ext cx="7689850" cy="534987"/>
          </a:xfrm>
        </p:spPr>
        <p:txBody>
          <a:bodyPr/>
          <a:lstStyle/>
          <a:p>
            <a:r>
              <a:rPr lang="ru-RU" dirty="0" err="1" smtClean="0"/>
              <a:t>StackOverflow</a:t>
            </a:r>
            <a:r>
              <a:rPr lang="ru-RU" dirty="0" smtClean="0"/>
              <a:t> </a:t>
            </a:r>
            <a:r>
              <a:rPr lang="en-US" dirty="0" smtClean="0"/>
              <a:t>survey 2018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230045" y="4683080"/>
            <a:ext cx="3926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insights.stackoverflow.com/survey/2018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290" y="696563"/>
            <a:ext cx="5361710" cy="398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Гуру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837605" cy="2261100"/>
          </a:xfrm>
        </p:spPr>
        <p:txBody>
          <a:bodyPr/>
          <a:lstStyle/>
          <a:p>
            <a:pPr marL="14605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Сэр Тимоти Джон Бернерс-Ли </a:t>
            </a:r>
            <a:r>
              <a:rPr lang="en-US" sz="1600" dirty="0">
                <a:latin typeface="Comic Sans MS" panose="030F0702030302020204" pitchFamily="66" charset="0"/>
              </a:rPr>
              <a:t>OM </a:t>
            </a:r>
            <a:r>
              <a:rPr lang="ru-RU" sz="1600" dirty="0" smtClean="0">
                <a:latin typeface="Comic Sans MS" panose="030F0702030302020204" pitchFamily="66" charset="0"/>
              </a:rPr>
              <a:t>— </a:t>
            </a:r>
            <a:r>
              <a:rPr lang="ru-RU" sz="1600" dirty="0">
                <a:latin typeface="Comic Sans MS" panose="030F0702030302020204" pitchFamily="66" charset="0"/>
              </a:rPr>
              <a:t>британский учёный, </a:t>
            </a:r>
            <a:r>
              <a:rPr lang="ru-RU" sz="1600" dirty="0" smtClean="0">
                <a:latin typeface="Comic Sans MS" panose="030F0702030302020204" pitchFamily="66" charset="0"/>
              </a:rPr>
              <a:t>автор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URI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HTTP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HTML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ru-RU" sz="1600" dirty="0">
                <a:latin typeface="Comic Sans MS" panose="030F0702030302020204" pitchFamily="66" charset="0"/>
              </a:rPr>
              <a:t>создатель Всемирной паутины (совместно с Робертом Кайо) и действующий </a:t>
            </a:r>
            <a:r>
              <a:rPr lang="ru-RU" sz="1600" dirty="0" smtClean="0">
                <a:latin typeface="Comic Sans MS" panose="030F0702030302020204" pitchFamily="66" charset="0"/>
              </a:rPr>
              <a:t>глава </a:t>
            </a:r>
            <a:r>
              <a:rPr lang="en-US" sz="1600" i="1" dirty="0"/>
              <a:t>World Wide Web Consortium</a:t>
            </a:r>
            <a:r>
              <a:rPr lang="ru-RU" sz="1600" dirty="0" smtClean="0">
                <a:latin typeface="Comic Sans MS" panose="030F0702030302020204" pitchFamily="66" charset="0"/>
              </a:rPr>
              <a:t>. 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346" r="6434"/>
          <a:stretch/>
        </p:blipFill>
        <p:spPr>
          <a:xfrm>
            <a:off x="6240780" y="2078875"/>
            <a:ext cx="2369820" cy="25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6363" y="4372551"/>
            <a:ext cx="8402781" cy="460500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13 марта 1989 года Тим Бернерс-Ли впервые предложил своему боссу Майку Сендаллу разработать систему управления информацией. Виза Сендалла — «</a:t>
            </a:r>
            <a:r>
              <a:rPr lang="ru-RU" dirty="0">
                <a:solidFill>
                  <a:srgbClr val="0070C0"/>
                </a:solidFill>
                <a:latin typeface="Comic Sans MS" panose="030F0702030302020204" pitchFamily="66" charset="0"/>
              </a:rPr>
              <a:t>Расплывчато, но интересно</a:t>
            </a:r>
            <a:r>
              <a:rPr lang="ru-RU" dirty="0">
                <a:latin typeface="Comic Sans MS" panose="030F0702030302020204" pitchFamily="66" charset="0"/>
              </a:rPr>
              <a:t>».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0" y="382082"/>
            <a:ext cx="6280879" cy="3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>
                <a:latin typeface="Comic Sans MS" panose="030F0702030302020204" pitchFamily="66" charset="0"/>
              </a:rPr>
              <a:t>Эволюция интернета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1"/>
          <a:stretch/>
        </p:blipFill>
        <p:spPr>
          <a:xfrm>
            <a:off x="0" y="342900"/>
            <a:ext cx="91308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 vs </a:t>
            </a:r>
            <a:r>
              <a:rPr lang="en-US" dirty="0" err="1"/>
              <a:t>BackEnd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9558"/>
          <a:stretch/>
        </p:blipFill>
        <p:spPr>
          <a:xfrm>
            <a:off x="485042" y="2008270"/>
            <a:ext cx="4125328" cy="2351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443"/>
          <a:stretch/>
        </p:blipFill>
        <p:spPr>
          <a:xfrm>
            <a:off x="4610370" y="2008270"/>
            <a:ext cx="4198994" cy="23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87" y="155863"/>
            <a:ext cx="6240731" cy="4680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274"/>
          <a:stretch/>
        </p:blipFill>
        <p:spPr>
          <a:xfrm>
            <a:off x="1358487" y="155863"/>
            <a:ext cx="3664947" cy="46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212</Words>
  <Application>Microsoft Office PowerPoint</Application>
  <PresentationFormat>On-screen Show (16:9)</PresentationFormat>
  <Paragraphs>41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Raleway</vt:lpstr>
      <vt:lpstr>Arial</vt:lpstr>
      <vt:lpstr>Comic Sans MS</vt:lpstr>
      <vt:lpstr>Lato</vt:lpstr>
      <vt:lpstr>Streamline</vt:lpstr>
      <vt:lpstr>Web – разработчик</vt:lpstr>
      <vt:lpstr>В программе</vt:lpstr>
      <vt:lpstr>Что такое Web-разработка? </vt:lpstr>
      <vt:lpstr>StackOverflow survey 2018</vt:lpstr>
      <vt:lpstr>Гуру</vt:lpstr>
      <vt:lpstr>PowerPoint Presentation</vt:lpstr>
      <vt:lpstr>PowerPoint Presentation</vt:lpstr>
      <vt:lpstr>FrontEnd vs BackEnd  </vt:lpstr>
      <vt:lpstr>PowerPoint Presentation</vt:lpstr>
      <vt:lpstr>Front End-разработчик</vt:lpstr>
      <vt:lpstr>Дизайнер</vt:lpstr>
      <vt:lpstr>Верстальщик</vt:lpstr>
      <vt:lpstr>PowerPoint Presentation</vt:lpstr>
      <vt:lpstr>PowerPoint Presentation</vt:lpstr>
      <vt:lpstr>PowerPoint Presentation</vt:lpstr>
      <vt:lpstr>PowerPoint Presentation</vt:lpstr>
      <vt:lpstr>JavaScript библиотеки и фреймворки</vt:lpstr>
      <vt:lpstr>Back End программист</vt:lpstr>
      <vt:lpstr>Технологии</vt:lpstr>
      <vt:lpstr>Хранение данных</vt:lpstr>
      <vt:lpstr>PowerPoint Presentation</vt:lpstr>
      <vt:lpstr>Фреймворки и CMS</vt:lpstr>
      <vt:lpstr>Full stack программист</vt:lpstr>
      <vt:lpstr>PowerPoint Presentation</vt:lpstr>
      <vt:lpstr>Most Popular Development Environments (WebDevelopers)</vt:lpstr>
      <vt:lpstr>Сколько зарабатывают web разработчики?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Где необходимы WEB – разработчики уже сейчас? </vt:lpstr>
      <vt:lpstr>PowerPoint Presentation</vt:lpstr>
      <vt:lpstr>PowerPoint Presentation</vt:lpstr>
      <vt:lpstr>Как стать web-разработчиком? </vt:lpstr>
      <vt:lpstr>Как стать Web-Dev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– разработчик</dc:title>
  <dc:creator>max</dc:creator>
  <cp:lastModifiedBy>max</cp:lastModifiedBy>
  <cp:revision>84</cp:revision>
  <dcterms:modified xsi:type="dcterms:W3CDTF">2019-01-26T00:04:06Z</dcterms:modified>
</cp:coreProperties>
</file>